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4" r:id="rId2"/>
    <p:sldMasterId id="2147483696" r:id="rId3"/>
  </p:sldMasterIdLst>
  <p:notesMasterIdLst>
    <p:notesMasterId r:id="rId90"/>
  </p:notesMasterIdLst>
  <p:handoutMasterIdLst>
    <p:handoutMasterId r:id="rId91"/>
  </p:handoutMasterIdLst>
  <p:sldIdLst>
    <p:sldId id="450" r:id="rId4"/>
    <p:sldId id="435" r:id="rId5"/>
    <p:sldId id="406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446" r:id="rId16"/>
    <p:sldId id="443" r:id="rId17"/>
    <p:sldId id="444" r:id="rId18"/>
    <p:sldId id="445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297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387" r:id="rId78"/>
    <p:sldId id="447" r:id="rId79"/>
    <p:sldId id="413" r:id="rId80"/>
    <p:sldId id="434" r:id="rId81"/>
    <p:sldId id="362" r:id="rId82"/>
    <p:sldId id="409" r:id="rId83"/>
    <p:sldId id="382" r:id="rId84"/>
    <p:sldId id="381" r:id="rId85"/>
    <p:sldId id="427" r:id="rId86"/>
    <p:sldId id="449" r:id="rId87"/>
    <p:sldId id="451" r:id="rId88"/>
    <p:sldId id="452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FF3300"/>
    <a:srgbClr val="0BB1B5"/>
    <a:srgbClr val="DFE402"/>
    <a:srgbClr val="2029DA"/>
    <a:srgbClr val="F35B07"/>
    <a:srgbClr val="CFEB29"/>
    <a:srgbClr val="E3C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-1576" y="-104"/>
      </p:cViewPr>
      <p:guideLst>
        <p:guide orient="horz" pos="4182"/>
        <p:guide orient="horz" pos="615"/>
        <p:guide orient="horz" pos="2791"/>
        <p:guide pos="5155"/>
        <p:guide pos="5607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9CA6C414-0876-6145-B30C-0EE6A47F9DDA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2D95140-AD74-AC40-B661-A41A539C6EB6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42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6229" y="685268"/>
            <a:ext cx="4545542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1741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317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3379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3686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5939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7168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7475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latin typeface="Times" charset="0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934409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90940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08636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11898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510858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1759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58741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18545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777696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032571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765396"/>
      </p:ext>
    </p:extLst>
  </p:cSld>
  <p:clrMapOvr>
    <a:masterClrMapping/>
  </p:clrMapOvr>
  <p:transition xmlns:p14="http://schemas.microsoft.com/office/powerpoint/2010/main"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036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1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latin typeface="Times" charset="0"/>
              </a:rPr>
              <a:t>   STAGE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 smtClean="0">
                <a:solidFill>
                  <a:srgbClr val="FFFFFF"/>
                </a:solidFill>
                <a:latin typeface="Arial" charset="0"/>
                <a:cs typeface="+mn-cs"/>
              </a:rPr>
              <a:t>© 2004 TBBMI</a:t>
            </a:r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xmlns:p14="http://schemas.microsoft.com/office/powerpoint/2010/main"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my-MM" sz="3600" i="0">
                <a:solidFill>
                  <a:srgbClr val="FFFFFF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 i="0">
                  <a:solidFill>
                    <a:srgbClr val="000000"/>
                  </a:solidFill>
                  <a:latin typeface="Times" charset="0"/>
                  <a:cs typeface="+mn-cs"/>
                </a:rPr>
                <a:t> </a:t>
              </a:r>
              <a:r>
                <a:rPr 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The </a:t>
              </a:r>
              <a:r>
                <a:rPr lang="ja-JP" alt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“</a:t>
              </a:r>
              <a:r>
                <a:rPr 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Opened</a:t>
              </a:r>
              <a:r>
                <a:rPr lang="ja-JP" alt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”</a:t>
              </a:r>
              <a:r>
                <a:rPr 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 Bible</a:t>
              </a:r>
              <a:endParaRPr lang="en-US" sz="2400" b="1" i="0">
                <a:solidFill>
                  <a:srgbClr val="000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8.0.06.</a:t>
            </a:r>
            <a:endParaRPr lang="en-US" sz="1000" b="1" i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defTabSz="914186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i="0" smtClean="0"/>
              <a:pPr defTabSz="914186"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wmf"/><Relationship Id="rId3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wmf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7.jpeg"/><Relationship Id="rId5" Type="http://schemas.openxmlformats.org/officeDocument/2006/relationships/image" Target="../media/image45.wmf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26" Type="http://schemas.openxmlformats.org/officeDocument/2006/relationships/image" Target="../media/image30.png"/><Relationship Id="rId27" Type="http://schemas.openxmlformats.org/officeDocument/2006/relationships/image" Target="../media/image31.png"/><Relationship Id="rId28" Type="http://schemas.openxmlformats.org/officeDocument/2006/relationships/image" Target="../media/image32.png"/><Relationship Id="rId29" Type="http://schemas.openxmlformats.org/officeDocument/2006/relationships/image" Target="../media/image33.png"/><Relationship Id="rId30" Type="http://schemas.openxmlformats.org/officeDocument/2006/relationships/image" Target="../media/image34.png"/><Relationship Id="rId31" Type="http://schemas.openxmlformats.org/officeDocument/2006/relationships/image" Target="../media/image35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3" Type="http://schemas.openxmlformats.org/officeDocument/2006/relationships/image" Target="../media/image7.w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4" Type="http://schemas.openxmlformats.org/officeDocument/2006/relationships/image" Target="../media/image64.wmf"/><Relationship Id="rId5" Type="http://schemas.openxmlformats.org/officeDocument/2006/relationships/image" Target="../media/image65.wmf"/><Relationship Id="rId6" Type="http://schemas.openxmlformats.org/officeDocument/2006/relationships/image" Target="../media/image66.wmf"/><Relationship Id="rId7" Type="http://schemas.openxmlformats.org/officeDocument/2006/relationships/image" Target="../media/image67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sz="3200" i="0" dirty="0">
                <a:solidFill>
                  <a:srgbClr val="FFFF00"/>
                </a:solidFill>
                <a:latin typeface="Times"/>
                <a:cs typeface="+mn-cs"/>
              </a:rPr>
              <a:t>Burmese</a:t>
            </a:r>
            <a:endParaRPr lang="my-MM" sz="3200" i="0" dirty="0">
              <a:solidFill>
                <a:srgbClr val="FFFF00"/>
              </a:solidFill>
              <a:latin typeface="Wwin_Burmese1" charset="0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105050" y="412978"/>
            <a:ext cx="732948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l"/>
            <a:r>
              <a:rPr lang="en-US" sz="13800" b="1" i="0" dirty="0" err="1">
                <a:solidFill>
                  <a:srgbClr val="FFFF00"/>
                </a:solidFill>
                <a:latin typeface="WinInnwa" charset="0"/>
                <a:cs typeface="+mn-cs"/>
              </a:rPr>
              <a:t>or®musrf;pm</a:t>
            </a:r>
            <a:endParaRPr lang="en-US" sz="13800" b="1" i="0" dirty="0">
              <a:solidFill>
                <a:srgbClr val="FFFF00"/>
              </a:solidFill>
              <a:latin typeface="WinInnwa" charset="0"/>
              <a:cs typeface="+mn-cs"/>
            </a:endParaRPr>
          </a:p>
          <a:p>
            <a:pPr algn="l"/>
            <a:r>
              <a:rPr lang="en-US" sz="13800" b="1" i="0" dirty="0" err="1">
                <a:solidFill>
                  <a:srgbClr val="FFFF00"/>
                </a:solidFill>
                <a:latin typeface="WinInnwa" charset="0"/>
                <a:cs typeface="+mn-cs"/>
              </a:rPr>
              <a:t>tkwfNrpf</a:t>
            </a:r>
            <a:endParaRPr lang="en-US" sz="13800" b="1" i="0" dirty="0">
              <a:solidFill>
                <a:srgbClr val="FFFF00"/>
              </a:solidFill>
              <a:latin typeface="WinInnwa" charset="0"/>
              <a:cs typeface="+mn-cs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 i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altLang="ko-KR" sz="1800" b="1" i="0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000" b="1" i="0" dirty="0">
                  <a:solidFill>
                    <a:srgbClr val="FFFB0C"/>
                  </a:solidFill>
                  <a:latin typeface="Helvetica" pitchFamily="-112" charset="0"/>
                  <a:ea typeface="Gulim" pitchFamily="34" charset="-127"/>
                  <a:cs typeface="Gulim" pitchFamily="34" charset="-127"/>
                </a:rPr>
                <a:t>www.biblebasically.org</a:t>
              </a: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800" b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sz="1800" b="1" dirty="0">
                <a:solidFill>
                  <a:srgbClr val="FAFD00"/>
                </a:solidFill>
                <a:latin typeface="Win Innwa" charset="0"/>
                <a:cs typeface="+mn-cs"/>
              </a:rPr>
              <a:t> </a:t>
            </a:r>
            <a:r>
              <a:rPr lang="en-US" altLang="ko-KR" sz="1800" b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jrdk.rS</a:t>
            </a:r>
            <a:r>
              <a:rPr lang="en-US" altLang="ko-KR" sz="1800" b="1" dirty="0">
                <a:solidFill>
                  <a:srgbClr val="FAFD00"/>
                </a:solidFill>
                <a:latin typeface="WinInnwa" charset="0"/>
                <a:cs typeface="WinInnwa" charset="0"/>
              </a:rPr>
              <a:t> </a:t>
            </a:r>
            <a:r>
              <a:rPr lang="en-US" altLang="ko-KR" sz="1800" b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o</a:t>
            </a:r>
            <a:r>
              <a:rPr lang="en-US" sz="1800" b="1" i="0" dirty="0" err="1">
                <a:solidFill>
                  <a:srgbClr val="EEE30C"/>
                </a:solidFill>
                <a:latin typeface="WinInnwa" charset="0"/>
                <a:cs typeface="WinInnwa" charset="0"/>
              </a:rPr>
              <a:t>r®m</a:t>
            </a:r>
            <a:r>
              <a:rPr lang="en-US" altLang="ko-KR" sz="1800" b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usrf;pm-tkwfjrpf</a:t>
            </a:r>
            <a:r>
              <a:rPr lang="en-US" altLang="ko-KR" sz="1800" b="1" dirty="0">
                <a:solidFill>
                  <a:srgbClr val="FAFD00"/>
                </a:solidFill>
                <a:latin typeface="WinInnwa" charset="0"/>
                <a:cs typeface="WinInnwa" charset="0"/>
              </a:rPr>
              <a:t> (</a:t>
            </a:r>
            <a:r>
              <a:rPr lang="en-US" altLang="ko-KR" sz="1800" b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edkifiHwumtrSkawmfaqmifvkyfief</a:t>
            </a:r>
            <a:r>
              <a:rPr lang="en-US" altLang="ko-KR" sz="1800" b="1" dirty="0">
                <a:solidFill>
                  <a:srgbClr val="FAFD00"/>
                </a:solidFill>
                <a:latin typeface="WinInnwa" charset="0"/>
                <a:cs typeface="WinInnwa" charset="0"/>
              </a:rPr>
              <a:t>;) </a:t>
            </a:r>
            <a:br>
              <a:rPr lang="en-US" altLang="ko-KR" sz="1800" b="1" dirty="0">
                <a:solidFill>
                  <a:srgbClr val="FAFD00"/>
                </a:solidFill>
                <a:latin typeface="WinInnwa" charset="0"/>
                <a:cs typeface="WinInnwa" charset="0"/>
              </a:rPr>
            </a:br>
            <a:r>
              <a:rPr lang="en-US" altLang="ko-KR" sz="1800" b="1" dirty="0">
                <a:solidFill>
                  <a:srgbClr val="FAFD00"/>
                </a:solidFill>
                <a:latin typeface="WinInnwa" charset="0"/>
                <a:cs typeface="WinInnwa" charset="0"/>
              </a:rPr>
              <a:t>\ </a:t>
            </a:r>
            <a:r>
              <a:rPr lang="en-US" altLang="ko-KR" sz="1800" b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wifjycsuf</a:t>
            </a:r>
            <a:endParaRPr lang="en-US" altLang="ko-KR" sz="1800" b="1" dirty="0">
              <a:solidFill>
                <a:srgbClr val="FAFD00"/>
              </a:solidFill>
              <a:latin typeface="WinInnwa" charset="0"/>
              <a:cs typeface="WinInnwa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-34791" y="6381329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Dr </a:t>
            </a:r>
            <a:r>
              <a:rPr lang="en-US" sz="2000" i="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ရက္ခ</a:t>
            </a:r>
            <a:r>
              <a:rPr lang="en-US" sz="2000" i="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</a:t>
            </a:r>
            <a:r>
              <a:rPr lang="en-US" sz="2000" i="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ဂရီဖိတ</a:t>
            </a:r>
            <a:r>
              <a:rPr lang="en-US" sz="2000" i="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္၊ </a:t>
            </a:r>
            <a:r>
              <a:rPr lang="en-US" sz="2000" i="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စကၤပူဓမၼေကာလိပ</a:t>
            </a:r>
            <a:r>
              <a:rPr lang="en-US" sz="2000" i="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• </a:t>
            </a:r>
            <a:r>
              <a:rPr lang="en-US" sz="2000" b="1" i="0" kern="0" dirty="0">
                <a:solidFill>
                  <a:srgbClr val="FFFFFF"/>
                </a:solidFill>
                <a:cs typeface="Arial" charset="0"/>
              </a:rPr>
              <a:t>www.BibleStudyDownloads.org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xmlns:p14="http://schemas.microsoft.com/office/powerpoint/2010/main" spd="slow"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93" name="Rectangle 9"/>
          <p:cNvSpPr>
            <a:spLocks noChangeArrowheads="1"/>
          </p:cNvSpPr>
          <p:nvPr/>
        </p:nvSpPr>
        <p:spPr bwMode="auto">
          <a:xfrm>
            <a:off x="341313" y="441325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14348" name="Text Box 1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14349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350" name="Rectangle 20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71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15373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374" name="Rectangle 21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327275" y="2133600"/>
            <a:ext cx="5280025" cy="260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a&amp;eSif.ukef;aNr&amp;Sd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wnfae&amp;mrsm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;\</a:t>
            </a: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trnfudk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 </a:t>
            </a: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tNynfhtpHkra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ao;bJ</a:t>
            </a: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pmaMumif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;\</a:t>
            </a: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a&amp;S.qHk;pmvHk;udkoma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&amp;;</a:t>
            </a:r>
            <a:r>
              <a:rPr lang="en-US" b="1" dirty="0" err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yg</a:t>
            </a: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16398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399" name="Rectangle 22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8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18447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8448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471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19473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9474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538663" y="2832100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Y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49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20499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0500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6988175" y="5049838"/>
            <a:ext cx="1039813" cy="995362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454025" y="1319213"/>
            <a:ext cx="49530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aNrxJyifv,f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1206500" y="3292475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Oz&amp;yfNrpf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588000"/>
            <a:ext cx="40941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Sm;yifv,fauGU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4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1528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2254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254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47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0" y="889000"/>
            <a:ext cx="4395788" cy="32972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23571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572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357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yifv,feD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459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24597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4598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4600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1290638"/>
            <a:ext cx="3060700" cy="22780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152" name="Group 13"/>
          <p:cNvGrpSpPr>
            <a:grpSpLocks/>
          </p:cNvGrpSpPr>
          <p:nvPr/>
        </p:nvGrpSpPr>
        <p:grpSpPr bwMode="auto">
          <a:xfrm>
            <a:off x="652463" y="757238"/>
            <a:ext cx="7704137" cy="5511800"/>
            <a:chOff x="460" y="457"/>
            <a:chExt cx="4853" cy="3472"/>
          </a:xfrm>
        </p:grpSpPr>
        <p:pic>
          <p:nvPicPr>
            <p:cNvPr id="6160" name="Picture 1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57"/>
              <a:ext cx="4724" cy="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" y="457"/>
              <a:ext cx="4846" cy="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640" name="Rectangle 16"/>
            <p:cNvSpPr>
              <a:spLocks noChangeArrowheads="1"/>
            </p:cNvSpPr>
            <p:nvPr/>
          </p:nvSpPr>
          <p:spPr bwMode="auto">
            <a:xfrm>
              <a:off x="460" y="457"/>
              <a:ext cx="4853" cy="3472"/>
            </a:xfrm>
            <a:prstGeom prst="rect">
              <a:avLst/>
            </a:prstGeom>
            <a:solidFill>
              <a:srgbClr val="080808">
                <a:alpha val="50000"/>
              </a:srgbClr>
            </a:soli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82641" name="Text Box 17"/>
          <p:cNvSpPr txBox="1">
            <a:spLocks noChangeArrowheads="1"/>
          </p:cNvSpPr>
          <p:nvPr/>
        </p:nvSpPr>
        <p:spPr bwMode="auto">
          <a:xfrm>
            <a:off x="428625" y="1684338"/>
            <a:ext cx="766762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dirty="0" err="1">
                <a:solidFill>
                  <a:srgbClr val="FFFC1E"/>
                </a:solidFill>
                <a:latin typeface="WinInnwa" pitchFamily="2" charset="0"/>
                <a:ea typeface="+mn-ea"/>
                <a:cs typeface="+mn-cs"/>
              </a:rPr>
              <a:t>taNccHusus</a:t>
            </a:r>
            <a:r>
              <a:rPr lang="en-US" sz="6000" dirty="0">
                <a:solidFill>
                  <a:srgbClr val="FFFC1E"/>
                </a:solidFill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6000" dirty="0" err="1">
                <a:solidFill>
                  <a:srgbClr val="FFFC1E"/>
                </a:solidFill>
                <a:latin typeface="WinInnwa" pitchFamily="2" charset="0"/>
                <a:ea typeface="+mn-ea"/>
                <a:cs typeface="+mn-cs"/>
              </a:rPr>
              <a:t>usrf;pmav.vmNcif</a:t>
            </a:r>
            <a:r>
              <a:rPr lang="en-US" sz="6000" dirty="0">
                <a:solidFill>
                  <a:srgbClr val="FFFC1E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500" baseline="100000" dirty="0">
              <a:solidFill>
                <a:srgbClr val="27FC31"/>
              </a:solidFill>
              <a:latin typeface="Kosher-Normal" charset="0"/>
              <a:ea typeface="+mn-ea"/>
              <a:cs typeface="+mn-cs"/>
            </a:endParaRPr>
          </a:p>
        </p:txBody>
      </p:sp>
      <p:sp>
        <p:nvSpPr>
          <p:cNvPr id="282642" name="Text Box 18"/>
          <p:cNvSpPr txBox="1">
            <a:spLocks noChangeArrowheads="1"/>
          </p:cNvSpPr>
          <p:nvPr/>
        </p:nvSpPr>
        <p:spPr bwMode="auto">
          <a:xfrm>
            <a:off x="3876675" y="3773488"/>
            <a:ext cx="1331913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tydkif</a:t>
            </a:r>
            <a:r>
              <a:rPr lang="en-US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; 2</a:t>
            </a:r>
            <a:endParaRPr lang="en-US" sz="32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6155" name="Text Box 19"/>
          <p:cNvSpPr txBox="1">
            <a:spLocks noChangeArrowheads="1"/>
          </p:cNvSpPr>
          <p:nvPr/>
        </p:nvSpPr>
        <p:spPr bwMode="auto">
          <a:xfrm>
            <a:off x="7831138" y="2225675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C1E"/>
                </a:solidFill>
                <a:latin typeface="Arial" charset="0"/>
              </a:rPr>
              <a:t>®</a:t>
            </a:r>
          </a:p>
        </p:txBody>
      </p:sp>
      <p:sp>
        <p:nvSpPr>
          <p:cNvPr id="282644" name="Text Box 20"/>
          <p:cNvSpPr txBox="1">
            <a:spLocks noChangeArrowheads="1"/>
          </p:cNvSpPr>
          <p:nvPr/>
        </p:nvSpPr>
        <p:spPr bwMode="auto">
          <a:xfrm>
            <a:off x="450850" y="8953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</a:t>
            </a:r>
            <a:r>
              <a:rPr lang="en-US" sz="2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wnfae7mb,frSmvJ</a:t>
            </a:r>
            <a:r>
              <a:rPr lang="en-US" sz="2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?)</a:t>
            </a: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969963" y="4611688"/>
            <a:ext cx="7024687" cy="1465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tpOfvdkufpDNcif</a:t>
            </a:r>
            <a:r>
              <a:rPr lang="en-US" sz="3600" b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3600" b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                    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usrf;pmyga7S;a[</a:t>
            </a:r>
            <a:r>
              <a:rPr lang="en-US" sz="3600" b="1" dirty="0" err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mif;NrdKUrsm</a:t>
            </a:r>
            <a:r>
              <a:rPr lang="en-US" sz="3600" b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;\</a:t>
            </a:r>
            <a:r>
              <a:rPr lang="en-US" sz="3600" b="1" dirty="0" err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aNryHk</a:t>
            </a:r>
            <a:endParaRPr lang="en-US" sz="3600" b="1" dirty="0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620000" y="6515100"/>
            <a:ext cx="65881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8.0.02.</a:t>
            </a:r>
          </a:p>
        </p:txBody>
      </p:sp>
      <p:sp>
        <p:nvSpPr>
          <p:cNvPr id="282647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1" grpId="0" autoUpdateAnimBg="0"/>
      <p:bldP spid="282644" grpId="0" autoUpdateAnimBg="0"/>
      <p:bldP spid="28264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5620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25622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623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5624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1196975"/>
            <a:ext cx="3060700" cy="22780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52863" y="3702050"/>
            <a:ext cx="3252787" cy="2449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643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2664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664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6649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388" y="1109663"/>
            <a:ext cx="3060700" cy="22780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gvdvJtdkif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6651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60800" y="3236913"/>
            <a:ext cx="3252788" cy="24495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44825" y="4422775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6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27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767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7673" name="Picture 3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pic>
        <p:nvPicPr>
          <p:cNvPr id="27675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1013" y="947738"/>
            <a:ext cx="3060700" cy="22780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5081588" y="4757738"/>
            <a:ext cx="30575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yifv,fao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gvdvJtdkif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8692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28694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8695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8696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35438" y="1552575"/>
            <a:ext cx="4368800" cy="29368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4449763" y="3557588"/>
            <a:ext cx="15319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a,mf'efNrpf</a:t>
            </a:r>
            <a:endParaRPr lang="en-US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2711450" y="382588"/>
            <a:ext cx="28257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pmaMumif;NznfhpGufNcif</a:t>
            </a: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                                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717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9719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  <p:sp>
        <p:nvSpPr>
          <p:cNvPr id="2972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9721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212975" y="0"/>
            <a:ext cx="5376863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36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rPr>
                <a:t>6</a:t>
              </a:r>
              <a:endParaRPr lang="en-US" sz="3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9250" dir="3267739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 dirty="0" err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rPr>
                <a:t>a&amp;wnfae&amp;m</a:t>
              </a:r>
              <a:endParaRPr lang="en-US" sz="4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MS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171825" y="279400"/>
            <a:ext cx="28257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pmaMumif;NznfYpGufNcif</a:t>
            </a: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;</a:t>
            </a: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                                  </a:t>
            </a: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DS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“</a:t>
            </a:r>
            <a:r>
              <a:rPr 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THE LAND</a:t>
            </a:r>
            <a:r>
              <a:rPr lang="ja-JP" alt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”</a:t>
            </a:r>
            <a:endParaRPr lang="en-US" sz="60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3074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0746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7676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8794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15925" y="166688"/>
            <a:ext cx="9937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0" y="423863"/>
            <a:ext cx="31257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endParaRPr lang="en-US" sz="2000" b="1" i="0">
              <a:solidFill>
                <a:schemeClr val="tx2"/>
              </a:solidFill>
              <a:latin typeface="Times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                               </a:t>
            </a: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 i="0" dirty="0" err="1">
                  <a:solidFill>
                    <a:srgbClr val="FAF200"/>
                  </a:solidFill>
                  <a:latin typeface="WinInnwa" pitchFamily="2" charset="0"/>
                  <a:ea typeface="+mn-ea"/>
                  <a:cs typeface="+mn-cs"/>
                </a:rPr>
                <a:t>aNrae&amp;m</a:t>
              </a:r>
              <a:r>
                <a:rPr lang="en-US" sz="2400" b="1" i="0" dirty="0">
                  <a:solidFill>
                    <a:srgbClr val="FAF200"/>
                  </a:solidFill>
                  <a:latin typeface="WinInnwa" pitchFamily="2" charset="0"/>
                  <a:ea typeface="+mn-ea"/>
                  <a:cs typeface="+mn-cs"/>
                </a:rPr>
                <a:t> 10 ck</a:t>
              </a:r>
              <a:endParaRPr lang="en-US" sz="2400" b="1" i="0" dirty="0">
                <a:solidFill>
                  <a:srgbClr val="FAF200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32790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671638" y="957263"/>
            <a:ext cx="5737225" cy="5033962"/>
            <a:chOff x="1378" y="336"/>
            <a:chExt cx="3614" cy="3171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77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rPr>
                <a:t>10</a:t>
              </a:r>
              <a:endParaRPr lang="en-US" sz="277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9250" dir="3267739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600" b="1" dirty="0" err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rPr>
                <a:t>aNrwnfae&amp;m</a:t>
              </a:r>
              <a:endParaRPr lang="en-US" sz="6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sp>
        <p:nvSpPr>
          <p:cNvPr id="3279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2794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279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346075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4843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34845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4846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350838" y="4508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5868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35870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5871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2563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usrf;pmyg tjzpftysufrsm;</a:t>
            </a:r>
            <a:endParaRPr lang="en-US" sz="3600" b="1" smtClean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aur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ja-JP" altLang="en-US" sz="36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aur" charset="0"/>
                <a:cs typeface="+mn-cs"/>
              </a:rPr>
              <a:t>“</a:t>
            </a:r>
            <a:r>
              <a:rPr lang="en-US" sz="36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 NzpfyGm;yHk tqif.qif.</a:t>
            </a:r>
            <a:r>
              <a:rPr lang="ja-JP" altLang="en-US" sz="36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aur" charset="0"/>
                <a:cs typeface="+mn-cs"/>
              </a:rPr>
              <a:t>”</a:t>
            </a:r>
            <a:r>
              <a:rPr lang="en-US" sz="36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540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677025" y="4286250"/>
            <a:ext cx="808038" cy="771525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9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7921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7922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850900" y="5961063"/>
            <a:ext cx="47085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cgv'JNynf</a:t>
            </a: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? </a:t>
            </a: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O&amp;NrdKU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7924" name="Picture 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175" y="3017838"/>
            <a:ext cx="3956050" cy="2943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5" name="Rectangle 45"/>
          <p:cNvSpPr>
            <a:spLocks noChangeArrowheads="1"/>
          </p:cNvSpPr>
          <p:nvPr/>
        </p:nvSpPr>
        <p:spPr bwMode="auto">
          <a:xfrm>
            <a:off x="1295400" y="3059113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131"/>
          <p:cNvGrpSpPr>
            <a:grpSpLocks/>
          </p:cNvGrpSpPr>
          <p:nvPr/>
        </p:nvGrpSpPr>
        <p:grpSpPr bwMode="auto">
          <a:xfrm>
            <a:off x="1617663" y="862013"/>
            <a:ext cx="6845300" cy="5280025"/>
            <a:chOff x="-460" y="1244"/>
            <a:chExt cx="4312" cy="3350"/>
          </a:xfrm>
        </p:grpSpPr>
        <p:pic>
          <p:nvPicPr>
            <p:cNvPr id="7186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7189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7219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7225" name="Picture 9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8"/>
                <a:ext cx="1572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30"/>
                <a:ext cx="1498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2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7191" name="Picture 10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10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1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10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10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10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106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07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108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109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110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111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112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4" name="Picture 113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5" name="Picture 114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Picture 115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Picture 116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8" name="Picture 117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9" name="Picture 118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Picture 119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Picture 120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2" name="Picture 121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3" name="Picture 122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4" name="Picture 123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5" name="Picture 124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6" name="Picture 12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7" name="Picture 126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8" name="Picture 127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228600" y="28575"/>
            <a:ext cx="1905000" cy="1738313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7179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my-MM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dist="141990" dir="4781709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19613" y="668338"/>
            <a:ext cx="1100137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3600" b="1" i="0" smtClean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</a:t>
            </a:r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247900" y="4646613"/>
            <a:ext cx="468312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 </a:t>
            </a:r>
            <a:r>
              <a:rPr lang="en-US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aNrxJyifv,ftwGif;wGif NzpfysufcJhaom o</a:t>
            </a:r>
            <a:r>
              <a:rPr lang="en-US" b="1" i="0" smtClean="0">
                <a:solidFill>
                  <a:srgbClr val="00FFFF"/>
                </a:solidFill>
                <a:latin typeface="WinInnwa" charset="0"/>
                <a:cs typeface="+mn-cs"/>
              </a:rPr>
              <a:t>r®m</a:t>
            </a:r>
            <a:r>
              <a:rPr lang="en-US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usrf;pmyg taMumif;t&amp;mrsm;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8" grpId="0" animBg="1"/>
      <p:bldP spid="228484" grpId="0" animBg="1"/>
      <p:bldP spid="228499" grpId="0" animBg="1" autoUpdateAnimBg="0"/>
      <p:bldP spid="228500" grpId="0" animBg="1"/>
      <p:bldP spid="228501" grpId="0" animBg="1"/>
      <p:bldP spid="228482" grpId="0" autoUpdateAnimBg="0"/>
      <p:bldP spid="22849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339725" y="4508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754313"/>
            <a:ext cx="922337" cy="785812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45175" y="28019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5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38947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8948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8949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bmbDvHk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336550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519488" y="2409825"/>
            <a:ext cx="12731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41313" y="4238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0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941387" cy="811213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sp>
        <p:nvSpPr>
          <p:cNvPr id="39973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9974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9975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225" y="3586163"/>
            <a:ext cx="3983038" cy="2954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740025" y="487521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m&amp;ef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520825" y="3559175"/>
            <a:ext cx="4041775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985838" y="5368925"/>
            <a:ext cx="43481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</a:t>
            </a: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[m&amp;ef? wl&amp;uD</a:t>
            </a: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325438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3200" b="1" i="0" dirty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7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sp>
        <p:nvSpPr>
          <p:cNvPr id="40999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1000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1001" name="Picture 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8" y="3324225"/>
            <a:ext cx="3983037" cy="29543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927100" y="5000625"/>
            <a:ext cx="46799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edea0</a:t>
            </a: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(</a:t>
            </a: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tm&amp;I&amp;d</a:t>
            </a: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)</a:t>
            </a: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armfql;vf?tD&amp;wf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562100" y="3308350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42900" y="4365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45275" y="425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618163" y="2755900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273675" y="1809750"/>
            <a:ext cx="822325" cy="61277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390650"/>
            <a:ext cx="15033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sp>
        <p:nvSpPr>
          <p:cNvPr id="4202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202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339725" y="434975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62288" y="2478088"/>
            <a:ext cx="488950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7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43049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3050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075" y="2646363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52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608388" y="2640013"/>
            <a:ext cx="48577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rsufarSmuf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cgeef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42900" y="44450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1" name="Rectangle 41"/>
          <p:cNvSpPr>
            <a:spLocks noChangeArrowheads="1"/>
          </p:cNvSpPr>
          <p:nvPr/>
        </p:nvSpPr>
        <p:spPr bwMode="auto">
          <a:xfrm>
            <a:off x="2463800" y="2894013"/>
            <a:ext cx="6699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latin typeface="WinInnwa" charset="0"/>
              </a:rPr>
              <a:t>a,</a:t>
            </a:r>
            <a:endParaRPr lang="en-US" sz="32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397125" y="2887663"/>
            <a:ext cx="83502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4407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407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4078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525838" y="3092450"/>
            <a:ext cx="4951412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4708525" y="298291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a,&amp;k&amp;SvifNrdKU</a:t>
            </a:r>
            <a:endParaRPr lang="en-US" b="1" dirty="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341313" y="4492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476500" y="3009900"/>
            <a:ext cx="54768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9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45101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5102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5103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3946525" y="2952750"/>
            <a:ext cx="4471988" cy="31543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732213" y="2974975"/>
            <a:ext cx="385762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48038" y="2924175"/>
            <a:ext cx="863600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897438" y="2841625"/>
            <a:ext cx="26590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eDabm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awmif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342900" y="427038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497138" y="3063875"/>
            <a:ext cx="5476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130550" y="4360863"/>
            <a:ext cx="652463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808288" y="4273550"/>
            <a:ext cx="10080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7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46129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6130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613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1300" y="3228975"/>
            <a:ext cx="4368800" cy="28781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160838" y="3201988"/>
            <a:ext cx="42164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uma'7St&amp;yf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1992313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327025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40013" y="3559175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497138" y="3092450"/>
            <a:ext cx="5476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3003550" y="4297363"/>
            <a:ext cx="534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38325" y="3935413"/>
            <a:ext cx="484188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0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7152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7153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7154" name="Picture 6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425825" y="2109788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4752975" y="2132013"/>
            <a:ext cx="20447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tD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spf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41313" y="4238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497138" y="3078163"/>
            <a:ext cx="5476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13088" y="5046663"/>
            <a:ext cx="514350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935288" y="4968875"/>
            <a:ext cx="863600" cy="771525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790700" y="4081463"/>
            <a:ext cx="407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8179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8181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8182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8183" name="Picture 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3640138" y="2817813"/>
            <a:ext cx="4757737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360863" y="2774950"/>
            <a:ext cx="268763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odeawmif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aNrxJyifv,f</a:t>
            </a:r>
            <a:endParaRPr lang="en-US" sz="2000" b="1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70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sz="160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t*¾byifv,f</a:t>
            </a:r>
          </a:p>
          <a:p>
            <a:pPr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auGU</a:t>
            </a:r>
            <a:r>
              <a:rPr lang="en-US" sz="160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                  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a,mf'ef</a:t>
            </a:r>
            <a:r>
              <a:rPr lang="en-US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 </a:t>
            </a:r>
            <a:endParaRPr lang="en-US" sz="20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tD</a:t>
            </a:r>
            <a:r>
              <a:rPr lang="en-US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spf</a:t>
            </a:r>
            <a:endParaRPr lang="en-US" sz="20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tD&amp;wf</a:t>
            </a:r>
            <a:endParaRPr lang="en-US" sz="20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&amp;</a:t>
            </a:r>
            <a:r>
              <a:rPr lang="en-US" sz="2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I&amp;dNynf</a:t>
            </a:r>
            <a:endParaRPr lang="en-US" sz="20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avAekef</a:t>
            </a:r>
            <a:endParaRPr lang="en-US" sz="20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aqmf'DDtma&amp;As</a:t>
            </a:r>
            <a:endParaRPr lang="en-US" sz="16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tmre</a:t>
            </a:r>
            <a:r>
              <a:rPr lang="en-US" sz="1400" b="1" i="0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f</a:t>
            </a:r>
            <a:endParaRPr lang="en-US" sz="1400" b="1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+mn-ea"/>
              <a:cs typeface="+mn-cs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8266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234" name="Group 167"/>
          <p:cNvGrpSpPr>
            <a:grpSpLocks/>
          </p:cNvGrpSpPr>
          <p:nvPr/>
        </p:nvGrpSpPr>
        <p:grpSpPr bwMode="auto">
          <a:xfrm>
            <a:off x="1816100" y="1931988"/>
            <a:ext cx="2933700" cy="3968750"/>
            <a:chOff x="1128" y="1176"/>
            <a:chExt cx="1848" cy="2500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i="0" dirty="0" err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rPr>
                <a:t>a,&amp;dacg</a:t>
              </a:r>
              <a:endParaRPr lang="en-US" sz="16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grpSp>
          <p:nvGrpSpPr>
            <p:cNvPr id="8240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500"/>
              <a:chOff x="1128" y="1176"/>
              <a:chExt cx="1848" cy="2500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44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itchFamily="18" charset="0"/>
                    <a:ea typeface="+mn-ea"/>
                    <a:cs typeface="+mn-cs"/>
                  </a:rPr>
                  <a:t> </a:t>
                </a:r>
                <a:r>
                  <a:rPr lang="en-US" sz="16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yifv,</a:t>
                </a:r>
                <a:r>
                  <a:rPr lang="en-US" sz="14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f</a:t>
                </a:r>
                <a:endParaRPr lang="en-US" sz="14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endParaRP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sz="16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ao</a:t>
                </a:r>
                <a:r>
                  <a:rPr lang="en-US" sz="14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  </a:t>
                </a:r>
                <a:r>
                  <a:rPr lang="en-US" sz="14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+mn-ea"/>
                    <a:cs typeface="+mn-cs"/>
                  </a:rPr>
                  <a:t>           </a:t>
                </a:r>
                <a:endParaRPr lang="en-US" sz="14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a[</a:t>
                </a:r>
                <a:r>
                  <a:rPr lang="en-US" sz="16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NAkef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49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+mn-ea"/>
                    <a:cs typeface="+mn-cs"/>
                  </a:rPr>
                  <a:t> </a:t>
                </a:r>
                <a:r>
                  <a:rPr lang="en-US" sz="18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*</a:t>
                </a:r>
                <a:r>
                  <a:rPr lang="en-US" sz="18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gvdvJ</a:t>
                </a:r>
                <a:endParaRPr lang="en-US" sz="18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endParaRP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sz="18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tkdif</a:t>
                </a:r>
                <a:endParaRPr lang="en-US" sz="18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tDvwf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+mn-cs"/>
                  </a:rPr>
                  <a:t>tmP</a:t>
                </a:r>
                <a:r>
                  <a:rPr lang="ja-JP" altLang="en-US" sz="16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entaur" charset="0"/>
                    <a:cs typeface="+mn-cs"/>
                  </a:rPr>
                  <a:t>’</a:t>
                </a:r>
                <a:r>
                  <a:rPr lang="en-US" sz="16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</a:t>
                </a:r>
                <a:r>
                  <a:rPr lang="en-US" sz="16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+mn-cs"/>
                  </a:rPr>
                  <a:t>tm*AÁ</a:t>
                </a:r>
                <a:endParaRPr lang="en-US" sz="1600" b="1" i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[</a:t>
                </a:r>
                <a:r>
                  <a:rPr lang="en-US" sz="16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dkifzm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emZ&amp;uf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e,fwef&amp;m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+mn-cs"/>
                  </a:rPr>
                  <a:t>awvAÁpf-*smzm</a:t>
                </a:r>
                <a:endParaRPr lang="en-US" sz="1400" b="1" i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8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a,&amp;k&amp;Svif</a:t>
                </a:r>
                <a:endParaRPr lang="en-US" sz="18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bma&amp;Sb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*</a:t>
                </a:r>
                <a:r>
                  <a:rPr lang="en-US" sz="16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pitchFamily="2" charset="0"/>
                    <a:ea typeface="+mn-ea"/>
                    <a:cs typeface="+mn-cs"/>
                  </a:rPr>
                  <a:t>gZm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i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  <a:cs typeface="+mn-cs"/>
                  </a:rPr>
                  <a:t>tpöa&amp;;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36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8238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55600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2949575" y="25558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525713" y="3092450"/>
            <a:ext cx="5476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38475" y="4451350"/>
            <a:ext cx="53498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079750" y="5149850"/>
            <a:ext cx="4381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790700" y="4081463"/>
            <a:ext cx="407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651250" y="3078163"/>
            <a:ext cx="43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919413" y="5072063"/>
            <a:ext cx="661987" cy="69215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798763" y="4340225"/>
            <a:ext cx="782637" cy="677863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432050" y="2973388"/>
            <a:ext cx="808038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701925" y="2535238"/>
            <a:ext cx="584200" cy="54768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419475" y="2946400"/>
            <a:ext cx="7032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380038" y="1436688"/>
            <a:ext cx="2819400" cy="3551237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2471738" y="1857375"/>
            <a:ext cx="6227762" cy="4062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10</a:t>
            </a:r>
            <a:r>
              <a:rPr lang="en-US" sz="1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    </a:t>
            </a:r>
            <a:r>
              <a:rPr lang="en-US" sz="12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aNrae&amp;m</a:t>
            </a:r>
            <a:endParaRPr lang="en-US" sz="129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9210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sp>
        <p:nvSpPr>
          <p:cNvPr id="49212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9213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9214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876675" y="3078163"/>
            <a:ext cx="43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341313" y="4508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919191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919191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91919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91919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91919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497138" y="3105150"/>
            <a:ext cx="5476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279775" y="5164138"/>
            <a:ext cx="43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790700" y="4081463"/>
            <a:ext cx="407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89956" y="319008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my-MM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1516063" y="0"/>
            <a:ext cx="21542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w&amp;m</a:t>
            </a:r>
            <a:r>
              <a:rPr lang="en-US" sz="2000" b="1" i="0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; 20;1</a:t>
            </a:r>
            <a:endParaRPr lang="en-US" sz="2000" b="1" i="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1587500" y="1031875"/>
            <a:ext cx="808038" cy="3687763"/>
            <a:chOff x="1017" y="500"/>
            <a:chExt cx="509" cy="2323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42" y="1461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b="1" dirty="0" err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rPr>
                <a:t>aNrae&amp;m</a:t>
              </a:r>
              <a:endPara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1614488" y="25400"/>
            <a:ext cx="1930400" cy="34131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32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50234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" name="Rectangle 8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0236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319463" y="2257425"/>
            <a:ext cx="3927475" cy="3538538"/>
            <a:chOff x="2448" y="2208"/>
            <a:chExt cx="1584" cy="5647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55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4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”</a:t>
              </a:r>
              <a:r>
                <a:rPr lang="en-US" sz="44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en-US" sz="44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'ef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rS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bma&amp;Sb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txd</a:t>
              </a:r>
              <a:r>
                <a:rPr lang="ja-JP" altLang="en-US" sz="44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aur" charset="0"/>
                  <a:cs typeface="+mn-cs"/>
                </a:rPr>
                <a:t>”</a:t>
              </a:r>
              <a:endPara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7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5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459288" y="2463800"/>
            <a:ext cx="16319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Oz7yfNrpf</a:t>
            </a:r>
            <a:endParaRPr lang="en-US" sz="20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300913" y="5233988"/>
            <a:ext cx="1311275" cy="85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000" b="1" dirty="0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;&amp;</a:t>
            </a: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Sm;yif</a:t>
            </a:r>
            <a:endParaRPr lang="en-US" sz="2000" b="1" dirty="0">
              <a:solidFill>
                <a:srgbClr val="2EF9FF"/>
              </a:solidFill>
              <a:latin typeface="WinInnwa" pitchFamily="2" charset="0"/>
              <a:ea typeface="+mn-ea"/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v,fauGU</a:t>
            </a:r>
            <a:endParaRPr lang="en-US" sz="32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163888" y="2482850"/>
            <a:ext cx="1641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endParaRPr lang="en-US" sz="20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726113"/>
            <a:ext cx="13303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Yyifv,feD</a:t>
            </a:r>
            <a:endParaRPr lang="en-US" sz="3200" b="1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492250" y="1449388"/>
            <a:ext cx="18176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aNrxJyifv,f</a:t>
            </a:r>
            <a:r>
              <a:rPr lang="en-US" sz="2000" b="1" dirty="0">
                <a:solidFill>
                  <a:srgbClr val="2EF9FF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srgbClr val="2EF9FF"/>
                </a:solidFill>
                <a:latin typeface="Arial" charset="0"/>
                <a:ea typeface="+mn-ea"/>
                <a:cs typeface="+mn-cs"/>
              </a:rPr>
              <a:t>      </a:t>
            </a:r>
            <a:endParaRPr lang="en-US" sz="24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3141663" y="3856038"/>
            <a:ext cx="17303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Yyifv,fao</a:t>
            </a:r>
            <a:endParaRPr lang="en-US" sz="32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452938"/>
            <a:ext cx="8350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88038" y="2970213"/>
            <a:ext cx="1190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bmbdvHk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925638"/>
            <a:ext cx="12858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[</a:t>
            </a: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m&amp;ef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62788" y="1481138"/>
            <a:ext cx="12922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edea0</a:t>
            </a:r>
            <a:r>
              <a:rPr lang="en-US" sz="2000" b="1" i="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tm&amp;I&amp;d</a:t>
            </a:r>
            <a:r>
              <a:rPr lang="en-US" sz="2000" b="1" i="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035175" y="2825750"/>
            <a:ext cx="9810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cgeefNyn</a:t>
            </a:r>
            <a:r>
              <a:rPr lang="en-US" sz="16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f</a:t>
            </a:r>
            <a:endParaRPr lang="en-US" sz="16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205038" y="3363913"/>
            <a:ext cx="10969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a,&amp;k&amp;Svif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343150" y="4708525"/>
            <a:ext cx="13160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uma'&amp;S</a:t>
            </a:r>
            <a:endParaRPr lang="en-US" sz="32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35313" y="5207000"/>
            <a:ext cx="11636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endParaRPr lang="en-US" sz="32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912938" y="4138613"/>
            <a:ext cx="6667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tD</a:t>
            </a: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spf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648075" y="3103563"/>
            <a:ext cx="13985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edabmawmif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783013" y="4397375"/>
            <a:ext cx="3352800" cy="1411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NzpfysufykH</a:t>
            </a:r>
          </a:p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tqif.qif</a:t>
            </a:r>
            <a:r>
              <a:rPr lang="en-US" sz="36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!</a:t>
            </a:r>
          </a:p>
        </p:txBody>
      </p:sp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51245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1246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67000" y="2682875"/>
            <a:ext cx="5029200" cy="253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vQyfwjyufNyefvSef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oHk;oyf&amp;ef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tcsdef</a:t>
            </a: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...</a:t>
            </a:r>
          </a:p>
        </p:txBody>
      </p:sp>
      <p:sp>
        <p:nvSpPr>
          <p:cNvPr id="52230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sp>
        <p:nvSpPr>
          <p:cNvPr id="52232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2233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58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53260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3261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54283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4284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5530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5309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331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sp>
        <p:nvSpPr>
          <p:cNvPr id="5633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334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7357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57359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7360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394200" y="260350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82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  <p:sp>
        <p:nvSpPr>
          <p:cNvPr id="58384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8385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1" name="Rectangle 19"/>
          <p:cNvSpPr>
            <a:spLocks noChangeArrowheads="1"/>
          </p:cNvSpPr>
          <p:nvPr/>
        </p:nvSpPr>
        <p:spPr bwMode="auto">
          <a:xfrm>
            <a:off x="341313" y="439738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768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119438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294063" y="5164138"/>
            <a:ext cx="43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407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937000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60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aNryHkqGJedkifrnf.enf;vrf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;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72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273" name="Rectangle 69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9274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056438" y="51244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0431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6043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0434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78100" y="1100138"/>
            <a:ext cx="21431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</a:t>
            </a: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aNrxJyifv,f</a:t>
            </a: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</a:t>
            </a: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Oz&amp;yfNrpf</a:t>
            </a: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6672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</a:t>
            </a: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yg;&amp;Sm;yifv,fauGU</a:t>
            </a: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</a:t>
            </a:r>
          </a:p>
        </p:txBody>
      </p:sp>
      <p:sp>
        <p:nvSpPr>
          <p:cNvPr id="614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51</a:t>
            </a:r>
          </a:p>
        </p:txBody>
      </p:sp>
      <p:sp>
        <p:nvSpPr>
          <p:cNvPr id="61459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1460" name="Rectangle 2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80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52</a:t>
            </a:r>
          </a:p>
        </p:txBody>
      </p:sp>
      <p:sp>
        <p:nvSpPr>
          <p:cNvPr id="62482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2483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05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53</a:t>
            </a:r>
          </a:p>
        </p:txBody>
      </p:sp>
      <p:sp>
        <p:nvSpPr>
          <p:cNvPr id="63507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3508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2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6453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3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556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55</a:t>
            </a:r>
          </a:p>
        </p:txBody>
      </p:sp>
      <p:sp>
        <p:nvSpPr>
          <p:cNvPr id="65558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5559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580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56</a:t>
            </a:r>
          </a:p>
        </p:txBody>
      </p:sp>
      <p:sp>
        <p:nvSpPr>
          <p:cNvPr id="66582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6583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60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57</a:t>
            </a:r>
          </a:p>
        </p:txBody>
      </p:sp>
      <p:sp>
        <p:nvSpPr>
          <p:cNvPr id="67607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7608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30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58</a:t>
            </a:r>
          </a:p>
        </p:txBody>
      </p:sp>
      <p:sp>
        <p:nvSpPr>
          <p:cNvPr id="68632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8633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881438" y="3170238"/>
            <a:ext cx="15319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a,mf'efNrpf</a:t>
            </a:r>
            <a:endParaRPr lang="en-US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882775" y="920750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267075" y="2298700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389438" y="256540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62225" y="35401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661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59</a:t>
            </a:r>
          </a:p>
        </p:txBody>
      </p:sp>
      <p:sp>
        <p:nvSpPr>
          <p:cNvPr id="6966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9664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6966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0247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60338"/>
            <a:ext cx="779780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STUDY HELP  #03a; (extra blank page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10252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253" name="Rectangle 27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0254" name="Rectangle 13"/>
          <p:cNvSpPr>
            <a:spLocks noChangeArrowheads="1"/>
          </p:cNvSpPr>
          <p:nvPr/>
        </p:nvSpPr>
        <p:spPr bwMode="auto">
          <a:xfrm>
            <a:off x="1503363" y="785813"/>
            <a:ext cx="6977062" cy="31369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rgbClr val="00FF00"/>
                </a:solidFill>
                <a:latin typeface="WinInnwa" charset="0"/>
              </a:rPr>
              <a:t>puúLNzLwckudkifxm;NyD; </a:t>
            </a:r>
          </a:p>
          <a:p>
            <a:endParaRPr lang="en-US" sz="4000" b="1">
              <a:solidFill>
                <a:srgbClr val="00FF00"/>
              </a:solidFill>
              <a:latin typeface="WinInnwa" charset="0"/>
            </a:endParaRPr>
          </a:p>
          <a:p>
            <a:r>
              <a:rPr lang="en-US" sz="4000" b="1">
                <a:solidFill>
                  <a:srgbClr val="00FF00"/>
                </a:solidFill>
                <a:latin typeface="WinInnwa" charset="0"/>
              </a:rPr>
              <a:t>tem;nDnmpGm </a:t>
            </a:r>
          </a:p>
          <a:p>
            <a:endParaRPr lang="en-US" sz="4000" b="1">
              <a:solidFill>
                <a:srgbClr val="00FF00"/>
              </a:solidFill>
              <a:latin typeface="WinInnwa" charset="0"/>
            </a:endParaRPr>
          </a:p>
          <a:p>
            <a:r>
              <a:rPr lang="en-US" sz="4000" b="1">
                <a:solidFill>
                  <a:srgbClr val="00FF00"/>
                </a:solidFill>
                <a:latin typeface="WinInnwa" charset="0"/>
              </a:rPr>
              <a:t>tvsm;vdkufacgufyg?</a:t>
            </a:r>
            <a:endParaRPr lang="en-US" sz="660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38138" y="4508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7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60</a:t>
            </a:r>
          </a:p>
        </p:txBody>
      </p:sp>
      <p:sp>
        <p:nvSpPr>
          <p:cNvPr id="7068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068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336550" y="427038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72731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61</a:t>
            </a:r>
          </a:p>
        </p:txBody>
      </p:sp>
      <p:sp>
        <p:nvSpPr>
          <p:cNvPr id="7273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2734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341313" y="441325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73756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62</a:t>
            </a:r>
          </a:p>
        </p:txBody>
      </p:sp>
      <p:sp>
        <p:nvSpPr>
          <p:cNvPr id="7375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3759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341313" y="4365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16725" y="4356100"/>
            <a:ext cx="83502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75806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648450" y="43497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9250" dir="3267739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63</a:t>
            </a:r>
          </a:p>
        </p:txBody>
      </p:sp>
      <p:sp>
        <p:nvSpPr>
          <p:cNvPr id="7580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5810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1313" y="4238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aNraw&amp;m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83502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776913" y="2898775"/>
            <a:ext cx="83502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33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64</a:t>
            </a:r>
          </a:p>
        </p:txBody>
      </p:sp>
      <p:sp>
        <p:nvSpPr>
          <p:cNvPr id="7683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6836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39725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858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88741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65</a:t>
            </a:r>
          </a:p>
        </p:txBody>
      </p:sp>
      <p:sp>
        <p:nvSpPr>
          <p:cNvPr id="7786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7862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341313" y="439738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3200" b="1" i="0" dirty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884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66</a:t>
            </a:r>
          </a:p>
        </p:txBody>
      </p:sp>
      <p:sp>
        <p:nvSpPr>
          <p:cNvPr id="7888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888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339725" y="45561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889000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86201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653213" y="4213225"/>
            <a:ext cx="809625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9913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67</a:t>
            </a:r>
          </a:p>
        </p:txBody>
      </p:sp>
      <p:sp>
        <p:nvSpPr>
          <p:cNvPr id="79915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9916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338138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62288" y="2478088"/>
            <a:ext cx="488950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0935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68</a:t>
            </a:r>
          </a:p>
        </p:txBody>
      </p:sp>
      <p:sp>
        <p:nvSpPr>
          <p:cNvPr id="8093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0938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3" name="Rectangle 19"/>
          <p:cNvSpPr>
            <a:spLocks noChangeArrowheads="1"/>
          </p:cNvSpPr>
          <p:nvPr/>
        </p:nvSpPr>
        <p:spPr bwMode="auto">
          <a:xfrm>
            <a:off x="342900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392363" y="3014663"/>
            <a:ext cx="6699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346325" y="2997200"/>
            <a:ext cx="839788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61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69</a:t>
            </a:r>
          </a:p>
        </p:txBody>
      </p:sp>
      <p:sp>
        <p:nvSpPr>
          <p:cNvPr id="8196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1964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</a:rPr>
              <a:t>…</a:t>
            </a:r>
            <a:r>
              <a:rPr lang="en-US" sz="3200" b="1">
                <a:solidFill>
                  <a:srgbClr val="FAF200"/>
                </a:solidFill>
                <a:latin typeface="WinInnwa" charset="0"/>
              </a:rPr>
              <a:t>acgufpmeSpfck tem;rsm;nDnD&amp;Sdygap</a:t>
            </a:r>
            <a:endParaRPr lang="en-US" sz="3200" b="1">
              <a:solidFill>
                <a:srgbClr val="FAF200"/>
              </a:solidFill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1275" name="Picture 14"/>
          <p:cNvPicPr>
            <a:picLocks noChangeAspect="1" noChangeArrowheads="1"/>
          </p:cNvPicPr>
          <p:nvPr/>
        </p:nvPicPr>
        <p:blipFill>
          <a:blip r:embed="rId2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23975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5"/>
          <p:cNvPicPr>
            <a:picLocks noChangeAspect="1" noChangeArrowheads="1"/>
          </p:cNvPicPr>
          <p:nvPr/>
        </p:nvPicPr>
        <p:blipFill>
          <a:blip r:embed="rId3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74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latin typeface="WinInnwa" charset="0"/>
              </a:rPr>
              <a:t>tem;nDpGmaemufwcg</a:t>
            </a:r>
          </a:p>
          <a:p>
            <a:r>
              <a:rPr lang="en-US" sz="3200" b="1">
                <a:solidFill>
                  <a:srgbClr val="FAF200"/>
                </a:solidFill>
                <a:latin typeface="WinInnwa" charset="0"/>
              </a:rPr>
              <a:t>xyfacgufyg</a:t>
            </a:r>
            <a:r>
              <a:rPr lang="en-US" sz="3200" b="1">
                <a:solidFill>
                  <a:srgbClr val="FAF200"/>
                </a:solidFill>
              </a:rPr>
              <a:t>…</a:t>
            </a:r>
          </a:p>
        </p:txBody>
      </p:sp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11281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282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39725" y="460375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608263" y="3078163"/>
            <a:ext cx="5476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68713" y="3001963"/>
            <a:ext cx="385762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455988" y="2938463"/>
            <a:ext cx="720725" cy="703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89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70</a:t>
            </a:r>
          </a:p>
        </p:txBody>
      </p:sp>
      <p:sp>
        <p:nvSpPr>
          <p:cNvPr id="8299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2992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41313" y="4508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08263" y="3078163"/>
            <a:ext cx="5476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130550" y="4360863"/>
            <a:ext cx="652463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15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71</a:t>
            </a:r>
          </a:p>
        </p:txBody>
      </p:sp>
      <p:sp>
        <p:nvSpPr>
          <p:cNvPr id="8401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4018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36550" y="4254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08263" y="3078163"/>
            <a:ext cx="5476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38325" y="3935413"/>
            <a:ext cx="484188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85038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72</a:t>
            </a:r>
          </a:p>
        </p:txBody>
      </p:sp>
      <p:sp>
        <p:nvSpPr>
          <p:cNvPr id="85040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5041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342900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608263" y="3078163"/>
            <a:ext cx="5476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273425" y="5073650"/>
            <a:ext cx="514350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790700" y="4081463"/>
            <a:ext cx="407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86067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73</a:t>
            </a:r>
          </a:p>
        </p:txBody>
      </p:sp>
      <p:sp>
        <p:nvSpPr>
          <p:cNvPr id="86069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6070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357188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608263" y="3078163"/>
            <a:ext cx="5476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279775" y="5164138"/>
            <a:ext cx="43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790700" y="4081463"/>
            <a:ext cx="407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700838" y="4270375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286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87101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my-MM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74</a:t>
            </a:r>
          </a:p>
        </p:txBody>
      </p:sp>
      <p:sp>
        <p:nvSpPr>
          <p:cNvPr id="87104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7105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87106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7107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9" name="Rectangle 19"/>
          <p:cNvSpPr>
            <a:spLocks noChangeArrowheads="1"/>
          </p:cNvSpPr>
          <p:nvPr/>
        </p:nvSpPr>
        <p:spPr bwMode="auto">
          <a:xfrm>
            <a:off x="341313" y="4238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919191"/>
                </a:solidFill>
                <a:latin typeface="WinInnwa" pitchFamily="2" charset="0"/>
                <a:ea typeface="+mn-ea"/>
                <a:cs typeface="+mn-cs"/>
              </a:rPr>
              <a:t>aNrae7m 10 ck</a:t>
            </a:r>
            <a:endParaRPr lang="en-US" sz="2400" b="1" i="0" dirty="0">
              <a:solidFill>
                <a:srgbClr val="91919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91919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91919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608263" y="3078163"/>
            <a:ext cx="5476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489325" y="32432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279775" y="5164138"/>
            <a:ext cx="43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787525" y="4081463"/>
            <a:ext cx="41751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712913" y="1173163"/>
            <a:ext cx="808037" cy="276383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264319" y="2153444"/>
            <a:ext cx="36877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aNrwnfae7m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3886200" y="3533775"/>
            <a:ext cx="2514600" cy="2362200"/>
            <a:chOff x="2448" y="2226"/>
            <a:chExt cx="1584" cy="1488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1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”</a:t>
              </a:r>
              <a:r>
                <a:rPr 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  <a:r>
                <a:rPr 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'ef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rS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bma&amp;Sb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txd</a:t>
              </a:r>
              <a:r>
                <a:rPr lang="ja-JP" altLang="en-US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”</a:t>
              </a:r>
              <a:endParaRPr 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2278856" y="321548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my-MM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492750"/>
            <a:ext cx="1155700" cy="85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w7m;20;1</a:t>
            </a:r>
          </a:p>
          <a:p>
            <a:pPr>
              <a:spcBef>
                <a:spcPct val="50000"/>
              </a:spcBef>
              <a:defRPr/>
            </a:pPr>
            <a:endParaRPr lang="en-US" sz="2000" b="1" i="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8121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75</a:t>
            </a:r>
          </a:p>
        </p:txBody>
      </p:sp>
      <p:sp>
        <p:nvSpPr>
          <p:cNvPr id="8812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8124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7" name="Rectangle 7"/>
          <p:cNvSpPr>
            <a:spLocks noChangeArrowheads="1"/>
          </p:cNvSpPr>
          <p:nvPr/>
        </p:nvSpPr>
        <p:spPr bwMode="auto">
          <a:xfrm>
            <a:off x="4459288" y="2463800"/>
            <a:ext cx="16319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Oz7yfNrpf</a:t>
            </a:r>
            <a:endParaRPr lang="en-US" sz="20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yg;7Sm;yif </a:t>
            </a: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v,fauGU</a:t>
            </a:r>
            <a:endParaRPr lang="en-US" sz="32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3" name="Rectangle 13"/>
          <p:cNvSpPr>
            <a:spLocks noChangeArrowheads="1"/>
          </p:cNvSpPr>
          <p:nvPr/>
        </p:nvSpPr>
        <p:spPr bwMode="auto">
          <a:xfrm>
            <a:off x="3163888" y="2482850"/>
            <a:ext cx="1641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gvdvJtdkif</a:t>
            </a:r>
            <a:endParaRPr lang="en-US" sz="20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74" name="Rectangle 14"/>
          <p:cNvSpPr>
            <a:spLocks noChangeArrowheads="1"/>
          </p:cNvSpPr>
          <p:nvPr/>
        </p:nvSpPr>
        <p:spPr bwMode="auto">
          <a:xfrm>
            <a:off x="2516188" y="5726113"/>
            <a:ext cx="13303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Y</a:t>
            </a:r>
            <a:r>
              <a:rPr lang="en-US" sz="2000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sz="3200" b="1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75" name="Rectangle 15"/>
          <p:cNvSpPr>
            <a:spLocks noChangeArrowheads="1"/>
          </p:cNvSpPr>
          <p:nvPr/>
        </p:nvSpPr>
        <p:spPr bwMode="auto">
          <a:xfrm>
            <a:off x="1492250" y="1449388"/>
            <a:ext cx="18176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aNrxJyifv,f</a:t>
            </a:r>
            <a:r>
              <a:rPr lang="en-US" sz="1600" b="1" dirty="0">
                <a:solidFill>
                  <a:srgbClr val="2EF9FF"/>
                </a:solidFill>
                <a:latin typeface="Arial" charset="0"/>
                <a:ea typeface="+mn-ea"/>
                <a:cs typeface="+mn-cs"/>
              </a:rPr>
              <a:t>      </a:t>
            </a:r>
            <a:endParaRPr lang="en-US" sz="24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96980" name="Rectangle 20"/>
          <p:cNvSpPr>
            <a:spLocks noChangeArrowheads="1"/>
          </p:cNvSpPr>
          <p:nvPr/>
        </p:nvSpPr>
        <p:spPr bwMode="auto">
          <a:xfrm>
            <a:off x="3141663" y="3856038"/>
            <a:ext cx="17303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2EF9FF"/>
                </a:solidFill>
                <a:latin typeface="WinInnwa" pitchFamily="2" charset="0"/>
                <a:ea typeface="+mn-ea"/>
                <a:cs typeface="+mn-cs"/>
              </a:rPr>
              <a:t>Yyifv,fao</a:t>
            </a:r>
            <a:endParaRPr lang="en-US" sz="32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4" name="Rectangle 24"/>
          <p:cNvSpPr>
            <a:spLocks noChangeArrowheads="1"/>
          </p:cNvSpPr>
          <p:nvPr/>
        </p:nvSpPr>
        <p:spPr bwMode="auto">
          <a:xfrm>
            <a:off x="6896100" y="4452938"/>
            <a:ext cx="8350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16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85" name="Rectangle 25"/>
          <p:cNvSpPr>
            <a:spLocks noChangeArrowheads="1"/>
          </p:cNvSpPr>
          <p:nvPr/>
        </p:nvSpPr>
        <p:spPr bwMode="auto">
          <a:xfrm>
            <a:off x="5888038" y="2970213"/>
            <a:ext cx="1190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bmbdvHk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8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7" name="Rectangle 27"/>
          <p:cNvSpPr>
            <a:spLocks noChangeArrowheads="1"/>
          </p:cNvSpPr>
          <p:nvPr/>
        </p:nvSpPr>
        <p:spPr bwMode="auto">
          <a:xfrm>
            <a:off x="5487988" y="1925638"/>
            <a:ext cx="12858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[m7ef</a:t>
            </a:r>
            <a:endParaRPr lang="en-US" sz="16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88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9" name="Rectangle 29"/>
          <p:cNvSpPr>
            <a:spLocks noChangeArrowheads="1"/>
          </p:cNvSpPr>
          <p:nvPr/>
        </p:nvSpPr>
        <p:spPr bwMode="auto">
          <a:xfrm>
            <a:off x="7088188" y="1468438"/>
            <a:ext cx="12922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edea0</a:t>
            </a:r>
            <a:r>
              <a:rPr lang="en-US" sz="2000" b="1" i="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tm7I7d</a:t>
            </a:r>
            <a:r>
              <a:rPr lang="en-US" sz="2000" b="1" i="0" dirty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296990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1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2" name="Rectangle 32"/>
          <p:cNvSpPr>
            <a:spLocks noChangeArrowheads="1"/>
          </p:cNvSpPr>
          <p:nvPr/>
        </p:nvSpPr>
        <p:spPr bwMode="auto">
          <a:xfrm>
            <a:off x="2035175" y="2825750"/>
            <a:ext cx="9874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cgeefNynf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93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4" name="Rectangle 34"/>
          <p:cNvSpPr>
            <a:spLocks noChangeArrowheads="1"/>
          </p:cNvSpPr>
          <p:nvPr/>
        </p:nvSpPr>
        <p:spPr bwMode="auto">
          <a:xfrm>
            <a:off x="2206625" y="3363913"/>
            <a:ext cx="109696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a,7k7Svif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95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6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7" name="Rectangle 37"/>
          <p:cNvSpPr>
            <a:spLocks noChangeArrowheads="1"/>
          </p:cNvSpPr>
          <p:nvPr/>
        </p:nvSpPr>
        <p:spPr bwMode="auto">
          <a:xfrm>
            <a:off x="2343150" y="4708525"/>
            <a:ext cx="13160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uma'7S</a:t>
            </a:r>
            <a:endParaRPr lang="en-US" sz="32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98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9" name="Rectangle 39"/>
          <p:cNvSpPr>
            <a:spLocks noChangeArrowheads="1"/>
          </p:cNvSpPr>
          <p:nvPr/>
        </p:nvSpPr>
        <p:spPr bwMode="auto">
          <a:xfrm>
            <a:off x="3135313" y="5207000"/>
            <a:ext cx="11636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odemawmif</a:t>
            </a:r>
            <a:endParaRPr lang="en-US" sz="3200" b="1" i="0" dirty="0">
              <a:solidFill>
                <a:schemeClr val="tx2"/>
              </a:solidFill>
              <a:latin typeface="WinInnwa" pitchFamily="2" charset="0"/>
              <a:ea typeface="+mn-ea"/>
              <a:cs typeface="+mn-cs"/>
            </a:endParaRPr>
          </a:p>
        </p:txBody>
      </p:sp>
      <p:sp>
        <p:nvSpPr>
          <p:cNvPr id="297000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01" name="Rectangle 41"/>
          <p:cNvSpPr>
            <a:spLocks noChangeArrowheads="1"/>
          </p:cNvSpPr>
          <p:nvPr/>
        </p:nvSpPr>
        <p:spPr bwMode="auto">
          <a:xfrm>
            <a:off x="1912938" y="4138613"/>
            <a:ext cx="6667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tD</a:t>
            </a:r>
            <a:r>
              <a:rPr lang="en-US" sz="2000" b="1" i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*</a:t>
            </a: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spf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7002" name="Rectangle 42"/>
          <p:cNvSpPr>
            <a:spLocks noChangeArrowheads="1"/>
          </p:cNvSpPr>
          <p:nvPr/>
        </p:nvSpPr>
        <p:spPr bwMode="auto">
          <a:xfrm>
            <a:off x="3584575" y="3063875"/>
            <a:ext cx="13239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eDabmawmif</a:t>
            </a:r>
            <a:endParaRPr lang="en-US" sz="2000" b="1" i="0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7003" name="Text Box 43"/>
          <p:cNvSpPr txBox="1">
            <a:spLocks noChangeArrowheads="1"/>
          </p:cNvSpPr>
          <p:nvPr/>
        </p:nvSpPr>
        <p:spPr bwMode="auto">
          <a:xfrm>
            <a:off x="3714750" y="3225800"/>
            <a:ext cx="3352800" cy="242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NzpfysufonfU</a:t>
            </a: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yHk</a:t>
            </a: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tqif.qif.</a:t>
            </a: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89131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7005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89133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9134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3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282825"/>
            <a:ext cx="5029200" cy="161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Þtjzpftysuftm;vHk;\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taMumif;7if;</a:t>
            </a: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...</a:t>
            </a:r>
          </a:p>
        </p:txBody>
      </p:sp>
      <p:sp>
        <p:nvSpPr>
          <p:cNvPr id="90118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77</a:t>
            </a:r>
          </a:p>
        </p:txBody>
      </p:sp>
      <p:sp>
        <p:nvSpPr>
          <p:cNvPr id="90120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0121" name="Rectangle 1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78</a:t>
            </a:r>
          </a:p>
        </p:txBody>
      </p:sp>
      <p:sp>
        <p:nvSpPr>
          <p:cNvPr id="9114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44763"/>
            <a:ext cx="81280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aNrMoZmaumif;rGefaom aNrmufbuft7yfrSonf aNcmufuyfaom awmift7yfqDodkY</a:t>
            </a:r>
            <a:r>
              <a:rPr 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338138" y="4365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O7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497138" y="3078163"/>
            <a:ext cx="5476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a,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279775" y="5164138"/>
            <a:ext cx="43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790700" y="4081463"/>
            <a:ext cx="407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13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849688" y="3633788"/>
            <a:ext cx="2744787" cy="265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usrf;pmygtNzpftysufrsm; oif.todOmPfrsufpd wGif tpDpOftvdkufxm;edkifonf</a:t>
            </a:r>
            <a:r>
              <a:rPr lang="en-US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!</a:t>
            </a:r>
          </a:p>
        </p:txBody>
      </p:sp>
      <p:sp>
        <p:nvSpPr>
          <p:cNvPr id="92216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2217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92218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9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12302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230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304" name="Rectangle 26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895350" y="2087563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339725" y="436563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(tm</a:t>
            </a:r>
            <a:r>
              <a:rPr lang="en-US" sz="2400" b="1" i="0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279775" y="5164138"/>
            <a:ext cx="43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790700" y="4081463"/>
            <a:ext cx="407988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tD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3225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214563" y="1365250"/>
            <a:ext cx="2763837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527" y="2078"/>
              <a:ext cx="6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800" b="1" i="0" dirty="0" err="1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zefqif;Ncif</a:t>
              </a:r>
              <a:r>
                <a:rPr lang="en-US" sz="1800" b="1" i="0" dirty="0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;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619" y="2078"/>
              <a:ext cx="4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800" b="1" i="0" dirty="0" err="1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tmNA</a:t>
              </a:r>
              <a:r>
                <a:rPr lang="en-US" sz="1800" b="1" i="0" dirty="0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[H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92" y="2078"/>
              <a:ext cx="55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800" b="1" i="0" dirty="0" err="1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a,moyf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643" y="2078"/>
              <a:ext cx="43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800" b="1" i="0" dirty="0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arma7S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51" y="2078"/>
              <a:ext cx="4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800" b="1" i="0" dirty="0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a,m7I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560763" y="3017838"/>
            <a:ext cx="2763837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536" y="2078"/>
              <a:ext cx="6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800" b="1" i="0" dirty="0" err="1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rif;rJhumv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520" y="2078"/>
              <a:ext cx="6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800" b="1" i="0" dirty="0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bk7ifacmwf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071938" y="3676650"/>
            <a:ext cx="2813050" cy="1343025"/>
            <a:chOff x="2381" y="2052"/>
            <a:chExt cx="1772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381" y="2078"/>
              <a:ext cx="9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800" b="1" i="0" dirty="0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odrf;oGm;7mumv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368800" y="3997325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686" y="2298"/>
              <a:ext cx="90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</a:t>
              </a:r>
              <a:r>
                <a:rPr lang="en-US" sz="1800" b="1" i="0" dirty="0" err="1">
                  <a:solidFill>
                    <a:srgbClr val="790015"/>
                  </a:solidFill>
                  <a:latin typeface="WinInnwa" pitchFamily="2" charset="0"/>
                  <a:ea typeface="+mn-ea"/>
                  <a:cs typeface="+mn-cs"/>
                </a:rPr>
                <a:t>qdwfNidrf&amp;mumv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665663" y="4413250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93254" name="Group 117"/>
            <p:cNvGrpSpPr>
              <a:grpSpLocks/>
            </p:cNvGrpSpPr>
            <p:nvPr/>
          </p:nvGrpSpPr>
          <p:grpSpPr bwMode="auto">
            <a:xfrm>
              <a:off x="4056" y="130"/>
              <a:ext cx="565" cy="283"/>
              <a:chOff x="3082" y="3101"/>
              <a:chExt cx="441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  <a:ea typeface="+mn-ea"/>
                    <a:cs typeface="+mn-cs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216" y="3101"/>
                <a:ext cx="30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900" b="1" i="0" dirty="0">
                    <a:solidFill>
                      <a:srgbClr val="790015"/>
                    </a:solidFill>
                    <a:latin typeface="WinInnwa" pitchFamily="2" charset="0"/>
                    <a:ea typeface="+mn-ea"/>
                    <a:cs typeface="+mn-cs"/>
                  </a:rPr>
                  <a:t>a,7I</a:t>
                </a:r>
                <a:endParaRPr lang="en-US" sz="4000" b="1" i="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93247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80</a:t>
            </a:r>
          </a:p>
        </p:txBody>
      </p:sp>
      <p:sp>
        <p:nvSpPr>
          <p:cNvPr id="93249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3250" name="Rectangle 1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719388" y="820738"/>
            <a:ext cx="6296025" cy="283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,©Koif.tvSnfh</a:t>
            </a: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…                    </a:t>
            </a: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oif.OD;aPSmufxJwGif&amp;Sdaom ta7SUtv,fydkif;aNryHkudk 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qGJyg</a:t>
            </a:r>
            <a:r>
              <a:rPr lang="en-US" sz="4000" b="1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!</a:t>
            </a:r>
          </a:p>
        </p:txBody>
      </p:sp>
      <p:sp>
        <p:nvSpPr>
          <p:cNvPr id="9421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38825"/>
            <a:ext cx="69913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COMPLETED MAPS AT STUDY HELP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81</a:t>
            </a:r>
          </a:p>
        </p:txBody>
      </p:sp>
      <p:sp>
        <p:nvSpPr>
          <p:cNvPr id="94218" name="Rectangle 1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“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Where is </a:t>
            </a:r>
            <a:r>
              <a:rPr lang="en-US" sz="4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that</a:t>
            </a:r>
            <a:r>
              <a:rPr lang="en-US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 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place, anyway?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6000" b="1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pOfqufpm7if; </a:t>
            </a:r>
            <a:r>
              <a:rPr lang="en-US" sz="6000" b="1" dirty="0" err="1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vQifNrefpGmav.vmNcif</a:t>
            </a:r>
            <a:r>
              <a:rPr lang="en-US" sz="6000" b="1" dirty="0">
                <a:solidFill>
                  <a:srgbClr val="FAFD00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6000" b="1" dirty="0">
              <a:solidFill>
                <a:srgbClr val="FAFD00"/>
              </a:solidFill>
              <a:latin typeface="Times" charset="0"/>
              <a:ea typeface="+mn-ea"/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65300" y="3925888"/>
            <a:ext cx="6618288" cy="2185987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“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  <a:cs typeface="+mn-cs"/>
                </a:rPr>
                <a:t>aemufydkif;wGif wnfae7mtm;vHk;udk oifod7Sdvmygvdrf.rnf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</p:grpSp>
      <p:sp>
        <p:nvSpPr>
          <p:cNvPr id="9523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82</a:t>
            </a:r>
          </a:p>
        </p:txBody>
      </p:sp>
      <p:sp>
        <p:nvSpPr>
          <p:cNvPr id="95238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my-MM" sz="2400" i="0">
              <a:solidFill>
                <a:srgbClr val="FFEC14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077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WinInnwa" charset="0"/>
              </a:rPr>
              <a:t>,©Kþ usrf;pmtaNccHususav.vmNcif;tpDt pOfwGifoifawG;awmaeaomt7mwpfck7Sdonf 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01638" y="1736725"/>
            <a:ext cx="8742362" cy="21240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</a:rPr>
              <a:t>                  •</a:t>
            </a:r>
            <a:r>
              <a:rPr lang="en-US" sz="2400" b="1" i="0">
                <a:solidFill>
                  <a:srgbClr val="FFCC18"/>
                </a:solidFill>
                <a:latin typeface="WinInnwa" charset="0"/>
              </a:rPr>
              <a:t>¤if;wdkYrSm </a:t>
            </a:r>
            <a:r>
              <a:rPr lang="ja-JP" altLang="en-US" sz="2400" b="1" i="0">
                <a:solidFill>
                  <a:srgbClr val="65FE98"/>
                </a:solidFill>
                <a:latin typeface="Centaur" charset="0"/>
              </a:rPr>
              <a:t>“</a:t>
            </a:r>
            <a:r>
              <a:rPr lang="en-US" altLang="ja-JP" sz="2400" b="1" i="0">
                <a:solidFill>
                  <a:srgbClr val="65FE98"/>
                </a:solidFill>
                <a:latin typeface="WinInnwa" charset="0"/>
              </a:rPr>
              <a:t>usrf;pmrSwfpk</a:t>
            </a:r>
            <a:r>
              <a:rPr lang="ja-JP" altLang="en-US" sz="2400" b="1" i="0">
                <a:solidFill>
                  <a:srgbClr val="65FE98"/>
                </a:solidFill>
                <a:latin typeface="Centaur" charset="0"/>
              </a:rPr>
              <a:t>”</a:t>
            </a:r>
            <a:endParaRPr lang="en-US" altLang="ja-JP" sz="2400" b="1" i="0">
              <a:solidFill>
                <a:srgbClr val="65FE98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</a:rPr>
              <a:t>•</a:t>
            </a:r>
            <a:r>
              <a:rPr lang="en-US" sz="2400" b="1" i="0">
                <a:solidFill>
                  <a:srgbClr val="65FE98"/>
                </a:solidFill>
                <a:latin typeface="WinInnwa" charset="0"/>
              </a:rPr>
              <a:t>OD;aPSmufxJwGif twdkaumufNzif</a:t>
            </a:r>
            <a:r>
              <a:rPr lang="en-US" sz="2400" b="1" i="0">
                <a:solidFill>
                  <a:srgbClr val="FFCC18"/>
                </a:solidFill>
                <a:latin typeface="WinInnwa" charset="0"/>
              </a:rPr>
              <a:t>. rSwfom;xm;aom usrf;pmrSwfpk</a:t>
            </a:r>
            <a:r>
              <a:rPr lang="en-US" sz="2400" b="1" i="0">
                <a:solidFill>
                  <a:srgbClr val="FFCC18"/>
                </a:solidFill>
              </a:rPr>
              <a:t>…C 7 S J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</a:rPr>
              <a:t>•</a:t>
            </a:r>
            <a:r>
              <a:rPr lang="en-US" sz="2400" b="1" i="0">
                <a:solidFill>
                  <a:srgbClr val="65FE98"/>
                </a:solidFill>
                <a:latin typeface="WinInnwa" charset="0"/>
              </a:rPr>
              <a:t>OD;aPSmufxJ7Sd</a:t>
            </a:r>
            <a:r>
              <a:rPr lang="en-US" sz="2400" b="1" i="0">
                <a:solidFill>
                  <a:srgbClr val="FFCC18"/>
                </a:solidFill>
                <a:latin typeface="WinInnwa" charset="0"/>
              </a:rPr>
              <a:t> usrf;pmygt"dduusonf. tNzpftysufrsm;</a:t>
            </a:r>
            <a:endParaRPr lang="en-US" sz="2400" b="1" i="0">
              <a:solidFill>
                <a:srgbClr val="FFCC18"/>
              </a:solidFill>
            </a:endParaRP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28625" y="2787650"/>
            <a:ext cx="7986713" cy="679450"/>
          </a:xfrm>
          <a:prstGeom prst="roundRect">
            <a:avLst>
              <a:gd name="adj" fmla="val 20796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624263"/>
            <a:ext cx="8247063" cy="1016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EA18"/>
                </a:solidFill>
              </a:rPr>
              <a:t>•</a:t>
            </a:r>
            <a:r>
              <a:rPr lang="en-US" sz="2400" b="1" i="0">
                <a:solidFill>
                  <a:srgbClr val="FFEA18"/>
                </a:solidFill>
                <a:latin typeface="WinInnwa" charset="0"/>
              </a:rPr>
              <a:t>usrf;pm </a:t>
            </a:r>
            <a:r>
              <a:rPr lang="ja-JP" altLang="en-US" sz="2400" b="1" i="0">
                <a:solidFill>
                  <a:srgbClr val="FFEA18"/>
                </a:solidFill>
                <a:latin typeface="Centaur" charset="0"/>
              </a:rPr>
              <a:t>“</a:t>
            </a:r>
            <a:r>
              <a:rPr lang="en-US" altLang="ja-JP" sz="2400" b="1" i="0">
                <a:solidFill>
                  <a:srgbClr val="FFEA18"/>
                </a:solidFill>
                <a:latin typeface="WinInnwa" charset="0"/>
              </a:rPr>
              <a:t>yHkNyif</a:t>
            </a:r>
            <a:r>
              <a:rPr lang="ja-JP" altLang="en-US" sz="2400" b="1" i="0">
                <a:solidFill>
                  <a:srgbClr val="FFEA18"/>
                </a:solidFill>
                <a:latin typeface="Centaur" charset="0"/>
              </a:rPr>
              <a:t>”</a:t>
            </a:r>
            <a:r>
              <a:rPr lang="en-US" altLang="ja-JP" sz="2400" b="1" i="0">
                <a:solidFill>
                  <a:srgbClr val="FFEA18"/>
                </a:solidFill>
                <a:latin typeface="WinInnwa" charset="0"/>
              </a:rPr>
              <a:t>?</a:t>
            </a:r>
            <a:r>
              <a:rPr lang="en-US" altLang="ja-JP" sz="2400" b="1" i="0">
                <a:solidFill>
                  <a:srgbClr val="FFEA18"/>
                </a:solidFill>
              </a:rPr>
              <a:t> </a:t>
            </a:r>
            <a:r>
              <a:rPr lang="ja-JP" altLang="en-US" sz="2400" b="1" i="0">
                <a:solidFill>
                  <a:srgbClr val="43F22C"/>
                </a:solidFill>
              </a:rPr>
              <a:t>“</a:t>
            </a:r>
            <a:r>
              <a:rPr lang="en-US" altLang="ja-JP" sz="2400" b="1" i="0">
                <a:solidFill>
                  <a:srgbClr val="43F22C"/>
                </a:solidFill>
              </a:rPr>
              <a:t> </a:t>
            </a:r>
            <a:r>
              <a:rPr lang="en-US" altLang="ja-JP" sz="2400" b="1" i="0">
                <a:solidFill>
                  <a:srgbClr val="43F22C"/>
                </a:solidFill>
                <a:latin typeface="WinInnwa" charset="0"/>
              </a:rPr>
              <a:t>tpOfvdkuf rsdK;7kd;pOfqufpm7if;</a:t>
            </a:r>
            <a:r>
              <a:rPr lang="ja-JP" altLang="en-US" sz="2400" b="1" i="0">
                <a:solidFill>
                  <a:srgbClr val="43F22C"/>
                </a:solidFill>
              </a:rPr>
              <a:t>”</a:t>
            </a:r>
            <a:r>
              <a:rPr lang="en-US" altLang="ja-JP" sz="2400" b="1" i="0">
                <a:solidFill>
                  <a:srgbClr val="FFEA18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43F22C"/>
              </a:solidFill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602038"/>
            <a:ext cx="7986713" cy="6223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my-MM" smtClean="0">
              <a:ea typeface="+mj-ea"/>
              <a:cs typeface="+mj-cs"/>
            </a:endParaRPr>
          </a:p>
        </p:txBody>
      </p:sp>
      <p:pic>
        <p:nvPicPr>
          <p:cNvPr id="97282" name="Picture 6" descr="BACKGR~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280988"/>
            <a:ext cx="8383587" cy="6194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7"/>
          <p:cNvSpPr>
            <a:spLocks noChangeArrowheads="1"/>
          </p:cNvSpPr>
          <p:nvPr/>
        </p:nvSpPr>
        <p:spPr bwMode="auto">
          <a:xfrm>
            <a:off x="630238" y="1009650"/>
            <a:ext cx="80851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600" b="1" i="0">
                <a:solidFill>
                  <a:srgbClr val="FFFF00"/>
                </a:solidFill>
                <a:latin typeface="WinInnwa" charset="0"/>
              </a:rPr>
              <a:t>or®musrf;pm</a:t>
            </a:r>
            <a:r>
              <a:rPr lang="en-US" sz="9600" i="0">
                <a:solidFill>
                  <a:srgbClr val="FFFF00"/>
                </a:solidFill>
                <a:latin typeface="WinInnwa" charset="0"/>
              </a:rPr>
              <a:t>-</a:t>
            </a:r>
            <a:endParaRPr lang="en-US" sz="9600" b="1" i="0">
              <a:solidFill>
                <a:srgbClr val="FFFF00"/>
              </a:solidFill>
              <a:latin typeface="WinInnwa" charset="0"/>
            </a:endParaRPr>
          </a:p>
          <a:p>
            <a:r>
              <a:rPr lang="en-US" sz="9600" b="1" i="0">
                <a:solidFill>
                  <a:srgbClr val="FFFF00"/>
                </a:solidFill>
                <a:latin typeface="WinInnwa" charset="0"/>
              </a:rPr>
              <a:t>tkwfNrpf</a:t>
            </a:r>
          </a:p>
        </p:txBody>
      </p:sp>
      <p:sp>
        <p:nvSpPr>
          <p:cNvPr id="97284" name="Rectangle 8"/>
          <p:cNvSpPr>
            <a:spLocks noChangeArrowheads="1"/>
          </p:cNvSpPr>
          <p:nvPr/>
        </p:nvSpPr>
        <p:spPr bwMode="auto">
          <a:xfrm>
            <a:off x="465138" y="4664075"/>
            <a:ext cx="82534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2400" b="1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sz="2400" b="1">
                <a:solidFill>
                  <a:srgbClr val="FAFD00"/>
                </a:solidFill>
                <a:latin typeface="WinInnwa" charset="0"/>
                <a:ea typeface="Gulim" charset="0"/>
                <a:cs typeface="Gulim" charset="0"/>
              </a:rPr>
              <a:t> jrdk.rS o</a:t>
            </a:r>
            <a:r>
              <a:rPr lang="en-US" sz="2400" b="1" i="0">
                <a:solidFill>
                  <a:srgbClr val="DFE402"/>
                </a:solidFill>
                <a:latin typeface="WinInnwa" charset="0"/>
              </a:rPr>
              <a:t>r®m</a:t>
            </a:r>
            <a:r>
              <a:rPr lang="en-US" altLang="ko-KR" sz="2400" b="1">
                <a:solidFill>
                  <a:srgbClr val="FAFD00"/>
                </a:solidFill>
                <a:latin typeface="WinInnwa" charset="0"/>
                <a:ea typeface="Gulim" charset="0"/>
                <a:cs typeface="Gulim" charset="0"/>
              </a:rPr>
              <a:t>usrf;pm-tkwfjrpf(edkifiHwumtrSkawmfaqmifvkyfief;)\ wifjycsuf</a:t>
            </a:r>
            <a:endParaRPr lang="my-MM" sz="2400" b="1">
              <a:solidFill>
                <a:srgbClr val="FAFD00"/>
              </a:solidFill>
              <a:latin typeface="WinInnwa" charset="0"/>
              <a:ea typeface="Gulim" charset="0"/>
              <a:cs typeface="Gulim" charset="0"/>
            </a:endParaRPr>
          </a:p>
        </p:txBody>
      </p:sp>
      <p:sp>
        <p:nvSpPr>
          <p:cNvPr id="97285" name="Rectangle 9"/>
          <p:cNvSpPr>
            <a:spLocks noChangeArrowheads="1"/>
          </p:cNvSpPr>
          <p:nvPr/>
        </p:nvSpPr>
        <p:spPr bwMode="auto">
          <a:xfrm>
            <a:off x="3152639" y="5705475"/>
            <a:ext cx="28371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 dirty="0" smtClean="0">
                <a:solidFill>
                  <a:srgbClr val="FFFB0C"/>
                </a:solidFill>
              </a:rPr>
              <a:t>www.biblebasically.org</a:t>
            </a:r>
            <a:endParaRPr lang="en-US" sz="2000" i="0" dirty="0">
              <a:solidFill>
                <a:srgbClr val="FFFB0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186" eaLnBrk="1" hangingPunct="1"/>
            <a:r>
              <a:rPr lang="my-MM" sz="4000" i="0" dirty="0">
                <a:solidFill>
                  <a:srgbClr val="FFFFFF"/>
                </a:solidFill>
              </a:rPr>
              <a:t>အခမဲ့အဘို့ဤတင်ပြချက်</a:t>
            </a:r>
            <a:endParaRPr lang="en-US" sz="1400" b="1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yxr</a:t>
            </a:r>
            <a:r>
              <a:rPr lang="en-US" sz="40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                        </a:t>
            </a:r>
            <a:r>
              <a:rPr lang="en-US" sz="4000" b="1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yifv,fa&amp;wnfae&amp;m</a:t>
            </a:r>
            <a:r>
              <a:rPr lang="en-US" sz="40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 6 ck</a:t>
            </a:r>
            <a:endParaRPr lang="en-US" sz="40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465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'</a:t>
            </a:r>
            <a:r>
              <a:rPr lang="en-US" sz="36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kwd</a:t>
            </a:r>
            <a:r>
              <a:rPr lang="en-US" sz="3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,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DFE4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ukef;aNr&amp;Sd</a:t>
            </a:r>
            <a:r>
              <a:rPr lang="en-US" sz="3600" b="1" dirty="0">
                <a:solidFill>
                  <a:srgbClr val="DFE4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DFE4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wnfae&amp;m</a:t>
            </a:r>
            <a:r>
              <a:rPr lang="en-US" sz="3600" b="1" dirty="0">
                <a:solidFill>
                  <a:srgbClr val="DFE4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 10 ck</a:t>
            </a:r>
            <a:endParaRPr lang="en-US" sz="3600" b="1" dirty="0">
              <a:solidFill>
                <a:srgbClr val="DFE4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wwd</a:t>
            </a:r>
            <a:r>
              <a:rPr lang="en-US" sz="3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,</a:t>
            </a:r>
            <a:r>
              <a: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                      </a:t>
            </a:r>
            <a:r>
              <a: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tuGmta0;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3324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13326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13327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328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2711</TotalTime>
  <Pages>43</Pages>
  <Words>2781</Words>
  <Application>Microsoft Macintosh PowerPoint</Application>
  <PresentationFormat>On-screen Show (4:3)</PresentationFormat>
  <Paragraphs>1253</Paragraphs>
  <Slides>86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untitled 2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249</cp:revision>
  <cp:lastPrinted>2003-03-25T20:50:53Z</cp:lastPrinted>
  <dcterms:created xsi:type="dcterms:W3CDTF">2003-03-13T21:44:32Z</dcterms:created>
  <dcterms:modified xsi:type="dcterms:W3CDTF">2018-03-25T09:14:53Z</dcterms:modified>
</cp:coreProperties>
</file>